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590" r:id="rId2"/>
    <p:sldId id="561" r:id="rId3"/>
    <p:sldId id="570" r:id="rId4"/>
    <p:sldId id="256" r:id="rId5"/>
    <p:sldId id="591" r:id="rId6"/>
    <p:sldId id="563" r:id="rId7"/>
    <p:sldId id="593" r:id="rId8"/>
    <p:sldId id="586" r:id="rId9"/>
    <p:sldId id="594" r:id="rId10"/>
    <p:sldId id="595" r:id="rId11"/>
    <p:sldId id="596" r:id="rId12"/>
    <p:sldId id="597" r:id="rId13"/>
    <p:sldId id="598" r:id="rId14"/>
    <p:sldId id="599" r:id="rId15"/>
    <p:sldId id="600" r:id="rId16"/>
    <p:sldId id="564" r:id="rId17"/>
    <p:sldId id="602" r:id="rId18"/>
    <p:sldId id="603" r:id="rId19"/>
    <p:sldId id="604" r:id="rId20"/>
    <p:sldId id="589" r:id="rId21"/>
    <p:sldId id="45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73730"/>
  </p:normalViewPr>
  <p:slideViewPr>
    <p:cSldViewPr snapToGrid="0">
      <p:cViewPr varScale="1">
        <p:scale>
          <a:sx n="86" d="100"/>
          <a:sy n="86" d="100"/>
        </p:scale>
        <p:origin x="776" y="200"/>
      </p:cViewPr>
      <p:guideLst/>
    </p:cSldViewPr>
  </p:slideViewPr>
  <p:notesTextViewPr>
    <p:cViewPr>
      <p:scale>
        <a:sx n="130" d="100"/>
        <a:sy n="13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67D7A-3BB9-5347-AA08-7631002849C8}" type="datetimeFigureOut">
              <a:rPr lang="en-US" smtClean="0"/>
              <a:t>8/1/25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3CF1B-73C8-EF43-B866-E6D3D3861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91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AEDA1-6519-3DBA-FFB4-335329641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D5F289-AA72-7CF2-F3C4-484707AB08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4D9B0D-F74D-D9C3-7A21-D3CC7CF80D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809AF-FD83-A94D-4FC6-C6334FE11A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78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1B75D-8F0A-D1DD-4B74-1D57FAB5C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2C5398-26D3-7E89-A172-2FB996E697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B5F55F-00AA-F1D4-4DB8-1A7FFBA6E4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29049-FDE8-1B83-04AD-8E2D638890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58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68F2A-C521-C012-7379-398379B28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02B8FF-D5CA-29EC-4BE2-F4F9FA2DB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77A209-5195-8391-7F65-1225EB8CA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30B00-44AF-F9E7-4609-C88B89EC34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93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54B6B-F262-448F-4EB2-09C384B05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F8FEBB-FB87-CDBA-0716-0EB9C20280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A11372-7FD3-C63B-B767-7B3CB977D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DA252-4C0B-D809-6B73-3E6D2E9AF3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67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DF7B3-2D21-253B-7980-7EB1FDC8B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B00B97-FAA1-C1E7-F16F-77112DA89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722D95-1611-7CF0-4FD3-7C2411ED1C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CF40E-94DC-5E84-36AD-E13F701EF4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69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9B161-5F44-75BC-AD06-A193E7078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E3A658-46CA-2749-5907-1788DE9792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DFD23A-BF41-BBD4-261E-B697A458D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009F4-0B6C-B8DF-96A5-ECDCB68577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95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5DD06-0CFB-6703-74EF-46F3D8D6B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ABE63E-FDE2-B55D-2DA0-3A54EEF430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23342C-A84F-4398-E2C1-8B6D432417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835F6-3156-168A-12EB-8DF455EE2C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74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1667B-74BE-B5C6-2FB4-F5E4AD11C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68D0AA-F303-0131-F5EA-79DC78C6B0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730CF6-95C8-17F2-8D6C-15BAE60FB0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FC9F9-8F9C-BD59-E96D-905FD5E1AF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29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51562-FBD4-0B83-E493-39351B3F1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61300D-16C2-AC83-4633-456A2176FE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C8F061-DFF8-F546-F69A-FD4912089E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CFBFE-E18F-2195-D964-8D8D177C74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529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30E2B-C34A-D7A1-4D62-06EC77130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5B4241-8875-1008-1F92-3AC4E9857B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B37768-8536-2E3B-E6CB-6A5A23800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F5AD6-C76F-F236-FE12-52CDB869E3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41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B7824-AFC2-B85E-B3D7-386148651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6E42C8-8ED0-F6B0-4E6B-11E990E221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46F8CD-F76F-7FD3-DC45-A01F4953A3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C9EC4-87FE-7B1A-6858-163273DCE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87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ACB3E-5C0D-7F99-013A-C9FD9414E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872D81-CB1D-4457-573E-AFE0967EE6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43ECA2-DDDD-95DD-AE29-5E053086BA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2D0AE-2D7A-FD5E-F5B0-7F0B0881DE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04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EEC57-5053-10F5-A179-4746A9413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C1E38A-BBAB-CDC1-4692-18C1751E9D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78AA72-127F-949F-6901-A17C9910D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DD4E2-EB9F-ED3D-0451-24C7652487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34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[CLOSING PRAYER]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Benediction</a:t>
            </a:r>
          </a:p>
          <a:p>
            <a:r>
              <a:rPr lang="en-US" b="0" dirty="0"/>
              <a:t>Chosen people of God, as sojourners and exiles in this world,</a:t>
            </a:r>
          </a:p>
          <a:p>
            <a:r>
              <a:rPr lang="en-US" b="0" dirty="0"/>
              <a:t>set your hearts on the Living Hope – Christ risen and reigning.</a:t>
            </a:r>
          </a:p>
          <a:p>
            <a:endParaRPr lang="en-US" b="0" dirty="0"/>
          </a:p>
          <a:p>
            <a:r>
              <a:rPr lang="en-US" b="0" dirty="0"/>
              <a:t>As you go into the world, </a:t>
            </a:r>
          </a:p>
          <a:p>
            <a:r>
              <a:rPr lang="en-US" b="0" dirty="0"/>
              <a:t>may you walk in hope, </a:t>
            </a:r>
          </a:p>
          <a:p>
            <a:r>
              <a:rPr lang="en-US" b="0" dirty="0"/>
              <a:t>stand firm in God’s grace, </a:t>
            </a:r>
          </a:p>
          <a:p>
            <a:r>
              <a:rPr lang="en-US" b="0" dirty="0"/>
              <a:t>shine with the love of Jesus,</a:t>
            </a:r>
          </a:p>
          <a:p>
            <a:r>
              <a:rPr lang="en-US" b="0" dirty="0"/>
              <a:t>and allow the Spirit to sustain you in all things,</a:t>
            </a:r>
          </a:p>
          <a:p>
            <a:r>
              <a:rPr lang="en-US" b="0" dirty="0"/>
              <a:t>until the day your sojourning gives way to glory.</a:t>
            </a:r>
          </a:p>
          <a:p>
            <a:endParaRPr lang="en-US" b="0" dirty="0"/>
          </a:p>
          <a:p>
            <a:r>
              <a:rPr lang="en-US" b="0" dirty="0"/>
              <a:t>Go in peace, church,</a:t>
            </a:r>
          </a:p>
          <a:p>
            <a:r>
              <a:rPr lang="en-US" b="0" dirty="0"/>
              <a:t>and live faithfully in exile. </a:t>
            </a:r>
          </a:p>
          <a:p>
            <a:r>
              <a:rPr lang="en-US" b="0" dirty="0"/>
              <a:t>Amen.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13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F452A-202F-4C69-A73F-69D17E97A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0359EB-FE0C-4615-25DC-DD6BAFA16C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ECEFF1-86E0-786C-C264-B33FFFFAE3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DB998-8935-7EF0-023E-42BB5F53BA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84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94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485F1-EB16-A937-E1F6-609CFDE7D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8B7AD2-DC15-6300-19A3-903DF4B92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FE3826-8CC1-7DB9-5899-E85079CDEE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8117C-815C-AC55-04C8-1E15992885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04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F8F11-2244-FE6C-A350-0B0E27C89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92B9E7-5C0A-5F7A-EFC2-5AB9E69975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0F23FA-05CB-7D58-847E-4ABF55B83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8EEA8-0B60-526E-278B-9D0F595CD8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1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41AAF-5F1F-C826-FC48-175AB459D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223F24-93C0-24E3-4D83-0CAE304576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753B7D-DA09-4363-9C4B-A3502B3F7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AE5BC-497A-A568-18C0-B6C4ABF1B5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96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36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5F2AC-6C30-D724-8C02-0AC49637B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737D20-8B06-C147-7F1F-6082514025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20DCA6-DB31-E94F-C9A1-345649BA2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253A7-4EC8-70FD-072C-60D924205E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CF1B-73C8-EF43-B866-E6D3D38615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95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BC8D0-DF6F-E562-BA26-B9874BED4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8AF01A-C557-C201-DA8D-749B92F0B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7B264-538E-9FD9-C1CC-F73B66D06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8/1/25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1F21D-31D0-3687-515F-5A53F6267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71B4D-658A-8FFB-78D1-DBD7E040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56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3CCF3-A161-B2D3-BF7D-A7F6CEE7B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573CA7-F590-C44F-9A0D-B731E3DEA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8D6CC-893D-1894-3643-1464EA430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8/1/25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FBCD2-6A0D-3345-E8DA-3D969F08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FCEEE-67BF-F875-9612-EAD306DC4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0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0C1E7-9E94-D726-FA76-45278901B9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4338C3-D3A1-BBBF-8A9D-53A928AF3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3C144-00C3-D93B-57F5-4498B0277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8/1/25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B862A-BF00-F90F-E27A-9AEA02075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287DD-EC5E-E67C-1B97-9A29F4F4F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1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6C630-D8C5-13C4-DAE1-24CFD2F85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20134-7A84-664D-B4D6-22160FE1F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8677F-33EB-BBE6-AD0A-E4BFD64E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8/1/25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33339-FD25-8CD7-F514-17BEA03E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66476-8A5C-680E-F483-4E5A5A245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19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0A7B5-4388-7A66-25FB-C5CF0D82C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FE290-056F-6DE7-EB1D-5E67CA3E7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418A9-F536-F035-EEF8-BEB190080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8/1/25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D4BE9-4B8E-1A4B-72CA-7BB38D313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8933A-C6D3-A633-0E96-B8330CD5B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0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756E6-710F-7554-D465-5425D6E0A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AD599-8B34-11DD-60FA-61FD9370B2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045F99-97FC-BB36-69B3-E4F99031E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A2C39-CCDC-ABFC-ACEC-CB2A719CA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8/1/25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FA9173-7031-3984-19E3-E4FC2D904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98F33-DBC7-3E80-CBF7-DB72A171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8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40575-8880-35EB-BC73-D48DC5BF8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90D14-A922-8D12-14C3-11EF7ED8C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AD33A5-D016-4875-40DE-F8700F3CB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F9636-CEAC-2238-190B-B2EE5F4317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087FDE-2F15-23EB-835D-787A159AB1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6FEDA7-4820-E5BA-C4DC-E03D8489A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8/1/25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757A46-9AB7-80ED-6C41-4D1659D9C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54DED5-08BB-288D-40DE-FEBCFC845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28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D1CED-5216-C198-FD18-AFD28B90C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A40038-E55D-692F-66A6-664E8CBEC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8/1/25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36EBE-1792-5DD1-F03F-3CD3D75F9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A1C296-FCB3-24BD-1205-04957FA1A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60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EBDFF-2EE9-9163-B08F-295187D4C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8/1/25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6E349-06DC-F4A5-A19F-D5391C572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92F22-8B00-ED07-2A86-93BDEDFBC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56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2656D-2119-6D04-97C9-F672E7F69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D4DE4-63E0-2A4B-8A96-07C45D77E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9EC4E-2248-1440-7AF9-56D74E7B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3A8E7-7879-7807-4FD2-2E30C7622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8/1/25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FBAA4A-CB46-87FC-090A-BE9C901F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9CF17-5030-C590-B4AD-6DFC8EB2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50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4BDC-BE2D-F7AD-442E-C661EB8B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F5CB12-E407-194F-4284-3D22EEB896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5D56D-83B4-8268-6D8D-BBFE53203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7B2FB-FC5B-3CCE-387D-BACCCF99F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8992-8DB0-614B-ADB6-5DC1F3266D2F}" type="datetimeFigureOut">
              <a:rPr lang="en-US" smtClean="0"/>
              <a:t>8/1/25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39847-540A-BD26-9948-903ECCDC7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A0BDF2-0C68-4E30-BD09-F38ABA9A3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16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917E54-988E-C392-571F-D11B5CBA3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FB7CED-B18B-650C-A6E0-57F5E9F0D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D0163-6FC8-74F6-9CA5-A5B23843E8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68992-8DB0-614B-ADB6-5DC1F3266D2F}" type="datetimeFigureOut">
              <a:rPr lang="en-US" smtClean="0"/>
              <a:t>8/1/25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21B68-B115-CE94-C07C-B6F24173F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D0919-9EB1-6284-7029-48D058067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24833-A7B9-334F-AEF5-B7463FAC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6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7578A-21B9-53B8-AA5A-C3C56CCE2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09F835-68B1-06D7-D52A-115DD62D1B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4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D65EC-ED30-DDF6-1D8B-5021F06DC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F3B289-CFD4-5502-2167-972498710F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9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F891F-B56A-EFB5-71B3-896966BB7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07A951-3546-DA0B-491D-A7A82DE5C6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0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5FAD7-4736-ED8A-9E65-617D17E15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with text overlay&#10;&#10;AI-generated content may be incorrect.">
            <a:extLst>
              <a:ext uri="{FF2B5EF4-FFF2-40B4-BE49-F238E27FC236}">
                <a16:creationId xmlns:a16="http://schemas.microsoft.com/office/drawing/2014/main" id="{26BF8584-C914-D03A-0EF8-D683F7021E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EEA0E-5A9B-8017-4535-B2F9FC12F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1FB5B4-9284-A7C4-1F89-075BF03152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4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1E18C-6CAC-CA3D-5D54-E3F00EC06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with text overlay&#10;&#10;AI-generated content may be incorrect.">
            <a:extLst>
              <a:ext uri="{FF2B5EF4-FFF2-40B4-BE49-F238E27FC236}">
                <a16:creationId xmlns:a16="http://schemas.microsoft.com/office/drawing/2014/main" id="{D3474A72-61C0-9434-4820-6B13582D96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4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12B19-2EBD-166D-AF38-864E68220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A8EFDB-75C5-2B95-3280-15AFE3DEBF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4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F3E5E0-30D4-9D42-8D0C-560E4B2FB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mountain landscape with text&#10;&#10;AI-generated content may be incorrect.">
            <a:extLst>
              <a:ext uri="{FF2B5EF4-FFF2-40B4-BE49-F238E27FC236}">
                <a16:creationId xmlns:a16="http://schemas.microsoft.com/office/drawing/2014/main" id="{52D6F08F-4824-9529-E938-7236C6665B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5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61142-5B91-86D3-B799-A75BE5253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B3F84D-F77E-0164-77C7-8707ABC8D8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8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4264E-06CF-41EF-BBE4-25D83275B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670425-6FBE-8E37-939E-807FEAFA35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5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B561E-52D6-E230-E690-EF9B7A059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268D53-08D8-A27C-E411-42861511C7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0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4FEB9D-C011-55B3-6ABE-197146197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816E53-B1A1-1597-2DF9-2438F0EEC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9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running up a mountain&#10;&#10;AI-generated content may be incorrect.">
            <a:extLst>
              <a:ext uri="{FF2B5EF4-FFF2-40B4-BE49-F238E27FC236}">
                <a16:creationId xmlns:a16="http://schemas.microsoft.com/office/drawing/2014/main" id="{A2AFFCC2-BC99-C9BE-7EB9-34FF5687E4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3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F3B7EB-7F86-3EF0-03D1-D32F0C1EE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running up a mountain&#10;&#10;AI-generated content may be incorrect.">
            <a:extLst>
              <a:ext uri="{FF2B5EF4-FFF2-40B4-BE49-F238E27FC236}">
                <a16:creationId xmlns:a16="http://schemas.microsoft.com/office/drawing/2014/main" id="{5D4084BF-0CEE-5B63-DC52-7A01114B8E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9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running up a mountain&#10;&#10;AI-generated content may be incorrect.">
            <a:extLst>
              <a:ext uri="{FF2B5EF4-FFF2-40B4-BE49-F238E27FC236}">
                <a16:creationId xmlns:a16="http://schemas.microsoft.com/office/drawing/2014/main" id="{17389BE2-F986-74FB-28CC-EFED6F1F74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1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518BF-50B9-F661-8F18-66F96D9E7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051444-5D16-EE4A-7549-20292D60C2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6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2F6530-BFA4-181F-3D84-32697A2A0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ndscape with text overlay&#10;&#10;AI-generated content may be incorrect.">
            <a:extLst>
              <a:ext uri="{FF2B5EF4-FFF2-40B4-BE49-F238E27FC236}">
                <a16:creationId xmlns:a16="http://schemas.microsoft.com/office/drawing/2014/main" id="{3C4340D3-E37E-0563-255C-E218114102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7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A40E5-04F7-614A-226F-FCD5FCE74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A78838-3986-B00E-B06B-D8598CD5E6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7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9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7FB29-A4B9-43B8-4607-7958ED66D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with text overlay&#10;&#10;AI-generated content may be incorrect.">
            <a:extLst>
              <a:ext uri="{FF2B5EF4-FFF2-40B4-BE49-F238E27FC236}">
                <a16:creationId xmlns:a16="http://schemas.microsoft.com/office/drawing/2014/main" id="{5B8918DB-145A-A803-026D-E265E9A8B9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5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101544</TotalTime>
  <Words>113</Words>
  <Application>Microsoft Macintosh PowerPoint</Application>
  <PresentationFormat>Widescreen</PresentationFormat>
  <Paragraphs>37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Flowers, David</dc:creator>
  <cp:lastModifiedBy>Lowther, Melissa</cp:lastModifiedBy>
  <cp:revision>1465</cp:revision>
  <cp:lastPrinted>2025-07-18T18:01:25Z</cp:lastPrinted>
  <dcterms:created xsi:type="dcterms:W3CDTF">2022-11-22T02:48:34Z</dcterms:created>
  <dcterms:modified xsi:type="dcterms:W3CDTF">2025-08-02T00:32:52Z</dcterms:modified>
</cp:coreProperties>
</file>